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4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5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5384"/>
            <a:ext cx="11485848" cy="286131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Jicai,the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writer,was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visited by an American friend and his young child in a hotel. While the two men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was jumping up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bed. The bed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shaking,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Feng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might break. He smiled to the boy,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 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 Are you trying to reach the sky? Will you return to the earth?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friend understood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his son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jokingly, “Let’s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now!”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33704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考查动词短语辨析。句意：我们现在就回来吧！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进来；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出场；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出版</a:t>
            </a:r>
            <a:r>
              <a:rPr lang="zh-CN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now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可知，听了冯骥才的幽默话语以后，朋友开玩笑地让儿子立刻回到地球上。故选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823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come back	B. come in	C. come on	D. come 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8967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3376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people may have a different sense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humour, 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something in common.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keep a cool head and an open mind.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avoid some unnecessary conflicts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sometimes it helps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at the worst of your problems.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be kind and understanding. In an embarrassing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尴尬的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situation, 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let your friend save face.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考查连词辨析。句意：虽然不同的人可能有不同的幽默感，但好的幽默有共同之处。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如果。分析句子的语法结构可知，前后两句之间是让步关系，需用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102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	B. Although	C. But	D. If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82476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people may have a different sense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humour,good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something in common.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keep a cool head and an open mind.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avoid some unnecessary conflicts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sometimes it helps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at the worst of your problems.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be kind and understanding. In an embarrassing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尴尬的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situation,using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let your friend save face.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83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考查动词辨析。句意：有了幽默，你可以避免一些不必要的冲突，有时它可以帮助你笑，即使在你遇到最糟糕的问题的时候。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喊叫；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it helps you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at the worst of your problems”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可知，在你遇到最糟糕的问题时，幽默可以帮助你笑。故选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837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cry	B. laugh	C. shout	D. fear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64284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72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通过两个幽默小故事告诉我们幽默对人们的用处。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08581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52" y="1340768"/>
            <a:ext cx="10688709" cy="1172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6598" y="1124744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part of human nature. Everyone has the ability to enjoy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laughter,no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 who they are or where they come from.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 most important ways people make connections with each other.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you look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side of life and face problems positively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46598" y="3320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movies	B. books	C. sports	D. jokes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6398" y="343536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46598" y="387563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考查名词辨析。句意：每个人都有能力享受笑话和笑声，无论他们是谁或来自哪里。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movie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笑话。根据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laughter”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laughter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joke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part of human nature. Everyone has the ability to enjoy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laughter,no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 who they are or where they come from.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 most important ways people make connections with each other.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you look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side of life and face problems positively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1559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考查形容词辨析。句意：幽默还能帮助你看到生活的光明面，积极面对问题。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serious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光明的；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dark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黑暗的。根据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“face problems positively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积极地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可知，此处指积极面对问题，所以看到的是光明的一面。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608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serious	B. wrong	C. bright	D. dark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07532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25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sunny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British writer Bernard Shaw was enjoying himself in a quiet field.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 rider ran into him.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Shaw was not hurt. “I’m so sorry!” said the rider.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Shaw. “I should say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I’m not giving luck to you. If you had killed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famous all over the world.”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考查副词辨析。句意：幸运的是，萧伯纳没有受伤。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quickly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terribly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糟糕地；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recently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“Mr Shaw was not hurt”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可知，萧伯纳没有受伤是一件很幸运的事情。故选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502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Luckily	B. Quickly	C. Terribly	D. Recently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46472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072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sunny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British writer Bernard Shaw was enjoying himself in a quiet field.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 rider ran into him.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Shaw was not hurt. “I’m so sorry!” said the rider.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Shaw. “I should say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I’m not giving luck to you. If you had killed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famous all over the world.”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考查名词辨析。句意：我应该说对不起，因为我没有给你带来好运。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对不起；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goodbye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hello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你好。根据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I’m not giving luck to you”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可知，此处指的是对不起。故选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502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thanks	B. sorry	C. goodbye	D. hello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46472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2232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sunny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British writer Bernard Shaw was enjoying himself in a quiet field.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 rider ran into him.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Shaw was not hurt. “I’m so sorry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the rider.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Shaw. “I should say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I’m not giving luck to you. If you had killed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famous all over the world.”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考查代词辨析。句意：你知道，如果你杀了我，你就会举世闻名了。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had killed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me,you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famous all over the world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可知，此处说话对象是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2226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	B. you	C. he	D. they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53673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Jicai,the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writer,was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visited by an American friend and his young child in a hotel. While the two men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was jumping up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bed. The bed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Feng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might break. He smiled to the boy,“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trying to reach the sky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you return to the earth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friend understood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his son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jokingly,“Let’s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考查介词辨析。句意：当两个人谈话时，小男孩在他的床上跳上跳下。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behind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 bed”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和常识可知，此处指在床上跳上跳下。故选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102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	B. by	C. under	D. behind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82476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8080"/>
            <a:ext cx="11485848" cy="286131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Jicai,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writer, 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visited by an American friend and his young child in a hotel. While the two men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was jumping up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bed. The bed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Feng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might break. He smiled to the boy,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 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 Are you trying to reach the sky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return to the earth?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friend understood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his son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jokingly, “Let’s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now!”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考查形容词辨析。句意：床在摇晃，冯骥才担心床会坏掉。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glad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satisfied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满意的。根据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bed was shaking,and Feng was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it might break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可知，床在摇晃，此时冯骥才很担心床会坏掉。故选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102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glad	B. sad	C. worried	D. satisfied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82476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5528</Words>
  <Application>WPS 演示</Application>
  <PresentationFormat>自定义</PresentationFormat>
  <Paragraphs>90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469</cp:revision>
  <dcterms:created xsi:type="dcterms:W3CDTF">2020-11-06T05:24:00Z</dcterms:created>
  <dcterms:modified xsi:type="dcterms:W3CDTF">2025-09-18T01:50:33Z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